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39181_html_4c6422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44296" cy="685799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139952" y="1988840"/>
            <a:ext cx="6048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БЕЗПЕЧНА  	ПОВЕД</a:t>
            </a:r>
            <a:r>
              <a:rPr lang="uk-UA" sz="6000" b="1" dirty="0">
                <a:solidFill>
                  <a:srgbClr val="FFFF00"/>
                </a:solidFill>
              </a:rPr>
              <a:t>І</a:t>
            </a:r>
            <a:r>
              <a:rPr lang="ru-RU" sz="6000" b="1" dirty="0" smtClean="0">
                <a:solidFill>
                  <a:srgbClr val="FFFF00"/>
                </a:solidFill>
              </a:rPr>
              <a:t>НКА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8144" y="5949279"/>
            <a:ext cx="5112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Степанова О.В., вчитель початкових класів ЗОШ №23 </a:t>
            </a:r>
            <a:r>
              <a:rPr lang="uk-UA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м.Луцька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038" y="1"/>
            <a:ext cx="91900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истратор\Desktop\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038" y="-214338"/>
            <a:ext cx="9190038" cy="707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slide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дминистратор\Desktop\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Ольга</cp:lastModifiedBy>
  <cp:revision>4</cp:revision>
  <dcterms:created xsi:type="dcterms:W3CDTF">2015-02-05T02:52:26Z</dcterms:created>
  <dcterms:modified xsi:type="dcterms:W3CDTF">2015-02-06T13:11:27Z</dcterms:modified>
</cp:coreProperties>
</file>